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6"/>
  </p:handoutMasterIdLst>
  <p:sldIdLst>
    <p:sldId id="256" r:id="rId2"/>
    <p:sldId id="258" r:id="rId3"/>
    <p:sldId id="259" r:id="rId4"/>
    <p:sldId id="257" r:id="rId5"/>
  </p:sldIdLst>
  <p:sldSz cx="9144000" cy="6858000" type="screen4x3"/>
  <p:notesSz cx="9282113" cy="69992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43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3162" cy="34954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56848" y="0"/>
            <a:ext cx="4023161" cy="34954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ADEDDF-D7F6-4FD7-9453-67434A66ED35}" type="datetimeFigureOut">
              <a:rPr lang="en-US" smtClean="0"/>
              <a:t>17/11/2015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648546"/>
            <a:ext cx="4023162" cy="34954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56848" y="6648546"/>
            <a:ext cx="4023161" cy="34954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B9B2E2-B493-445B-9819-6C992646C7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370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AE02-553E-489F-931F-B1A93A5F04EB}" type="datetimeFigureOut">
              <a:rPr lang="en-US" smtClean="0"/>
              <a:t>17/11/2015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A6E4-1047-401E-A821-950D6E18E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185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AE02-553E-489F-931F-B1A93A5F04EB}" type="datetimeFigureOut">
              <a:rPr lang="en-US" smtClean="0"/>
              <a:t>17/11/2015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A6E4-1047-401E-A821-950D6E18E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642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AE02-553E-489F-931F-B1A93A5F04EB}" type="datetimeFigureOut">
              <a:rPr lang="en-US" smtClean="0"/>
              <a:t>17/11/2015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A6E4-1047-401E-A821-950D6E18E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903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AE02-553E-489F-931F-B1A93A5F04EB}" type="datetimeFigureOut">
              <a:rPr lang="en-US" smtClean="0"/>
              <a:t>17/11/2015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A6E4-1047-401E-A821-950D6E18E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489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AE02-553E-489F-931F-B1A93A5F04EB}" type="datetimeFigureOut">
              <a:rPr lang="en-US" smtClean="0"/>
              <a:t>17/11/2015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A6E4-1047-401E-A821-950D6E18E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56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AE02-553E-489F-931F-B1A93A5F04EB}" type="datetimeFigureOut">
              <a:rPr lang="en-US" smtClean="0"/>
              <a:t>17/11/2015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A6E4-1047-401E-A821-950D6E18E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680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AE02-553E-489F-931F-B1A93A5F04EB}" type="datetimeFigureOut">
              <a:rPr lang="en-US" smtClean="0"/>
              <a:t>17/11/2015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A6E4-1047-401E-A821-950D6E18E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914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AE02-553E-489F-931F-B1A93A5F04EB}" type="datetimeFigureOut">
              <a:rPr lang="en-US" smtClean="0"/>
              <a:t>17/11/2015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A6E4-1047-401E-A821-950D6E18E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794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AE02-553E-489F-931F-B1A93A5F04EB}" type="datetimeFigureOut">
              <a:rPr lang="en-US" smtClean="0"/>
              <a:t>17/11/2015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A6E4-1047-401E-A821-950D6E18E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676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AE02-553E-489F-931F-B1A93A5F04EB}" type="datetimeFigureOut">
              <a:rPr lang="en-US" smtClean="0"/>
              <a:t>17/11/2015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A6E4-1047-401E-A821-950D6E18E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88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AE02-553E-489F-931F-B1A93A5F04EB}" type="datetimeFigureOut">
              <a:rPr lang="en-US" smtClean="0"/>
              <a:t>17/11/2015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A6E4-1047-401E-A821-950D6E18E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10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7CAE02-553E-489F-931F-B1A93A5F04EB}" type="datetimeFigureOut">
              <a:rPr lang="en-US" smtClean="0"/>
              <a:t>17/11/2015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1A6E4-1047-401E-A821-950D6E18E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07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309761"/>
            <a:ext cx="7162800" cy="387183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4674" y="2362200"/>
            <a:ext cx="3459726" cy="620640"/>
          </a:xfrm>
        </p:spPr>
        <p:txBody>
          <a:bodyPr>
            <a:normAutofit fontScale="90000"/>
          </a:bodyPr>
          <a:lstStyle/>
          <a:p>
            <a:r>
              <a:rPr lang="en-US" sz="2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CĐKT LÝ TỰ TRỌNG THÀNH PHỐ HỒ CHÍ MINH</a:t>
            </a:r>
            <a:endParaRPr lang="en-US" sz="20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3352800"/>
            <a:ext cx="6400800" cy="838200"/>
          </a:xfrm>
        </p:spPr>
        <p:txBody>
          <a:bodyPr>
            <a:normAutofit/>
          </a:bodyPr>
          <a:lstStyle/>
          <a:p>
            <a:r>
              <a:rPr lang="en-US" sz="360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PHIẾU NHẬN QUÀ TẶNG</a:t>
            </a:r>
            <a:endParaRPr lang="en-US" sz="360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295400"/>
            <a:ext cx="1066800" cy="1062649"/>
          </a:xfrm>
          <a:prstGeom prst="rect">
            <a:avLst/>
          </a:prstGeom>
        </p:spPr>
      </p:pic>
      <p:sp>
        <p:nvSpPr>
          <p:cNvPr id="8" name="Subtitle 2"/>
          <p:cNvSpPr txBox="1">
            <a:spLocks/>
          </p:cNvSpPr>
          <p:nvPr/>
        </p:nvSpPr>
        <p:spPr>
          <a:xfrm>
            <a:off x="1676400" y="4267200"/>
            <a:ext cx="6400800" cy="808702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smtClean="0">
                <a:solidFill>
                  <a:schemeClr val="accent2"/>
                </a:solidFill>
              </a:rPr>
              <a:t>Kính mời Quý Đại biểu nhận tại bàn Lễ tân trước khi ra về</a:t>
            </a:r>
          </a:p>
          <a:p>
            <a:r>
              <a:rPr lang="en-US" b="1" smtClean="0">
                <a:solidFill>
                  <a:schemeClr val="accent2"/>
                </a:solidFill>
              </a:rPr>
              <a:t>(hoặc Phòng Tổ chức – Hành chính </a:t>
            </a:r>
            <a:r>
              <a:rPr lang="en-US" b="1" smtClean="0">
                <a:solidFill>
                  <a:schemeClr val="accent2"/>
                </a:solidFill>
              </a:rPr>
              <a:t> - Tổng hợp của </a:t>
            </a:r>
            <a:r>
              <a:rPr lang="en-US" b="1" smtClean="0">
                <a:solidFill>
                  <a:schemeClr val="accent2"/>
                </a:solidFill>
              </a:rPr>
              <a:t>trường)</a:t>
            </a:r>
          </a:p>
          <a:p>
            <a:r>
              <a:rPr lang="en-US" b="1" smtClean="0">
                <a:solidFill>
                  <a:schemeClr val="accent2"/>
                </a:solidFill>
              </a:rPr>
              <a:t>390 Hoàng Văn Thụ, Phường 4, Quận Tân Bình, TP. Hồ Chí Minh</a:t>
            </a:r>
          </a:p>
          <a:p>
            <a:endParaRPr lang="en-US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334000" y="2362200"/>
            <a:ext cx="30480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Lễ Kỷ niệm Ngày Nhà giáo </a:t>
            </a:r>
          </a:p>
          <a:p>
            <a:r>
              <a:rPr lang="en-US" sz="1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Việt Nam 20/11/2015 và</a:t>
            </a:r>
          </a:p>
          <a:p>
            <a:r>
              <a:rPr lang="en-US" sz="1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Khai giảng năm học 2015 - 2016</a:t>
            </a:r>
            <a:endParaRPr lang="en-US" sz="16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1371600"/>
            <a:ext cx="83820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20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309761"/>
            <a:ext cx="7162800" cy="387183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4674" y="2362200"/>
            <a:ext cx="3459726" cy="620640"/>
          </a:xfrm>
        </p:spPr>
        <p:txBody>
          <a:bodyPr>
            <a:normAutofit fontScale="90000"/>
          </a:bodyPr>
          <a:lstStyle/>
          <a:p>
            <a:r>
              <a:rPr lang="en-US" sz="2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CĐKT LÝ TỰ TRỌNG THÀNH PHỐ HỒ CHÍ MINH</a:t>
            </a:r>
            <a:endParaRPr lang="en-US" sz="20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3352800"/>
            <a:ext cx="6400800" cy="838200"/>
          </a:xfrm>
        </p:spPr>
        <p:txBody>
          <a:bodyPr>
            <a:normAutofit/>
          </a:bodyPr>
          <a:lstStyle/>
          <a:p>
            <a:r>
              <a:rPr lang="en-US" sz="360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PHIẾU NHẬN QUÀ TẶNG</a:t>
            </a:r>
            <a:endParaRPr lang="en-US" sz="360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295400"/>
            <a:ext cx="1066800" cy="1062649"/>
          </a:xfrm>
          <a:prstGeom prst="rect">
            <a:avLst/>
          </a:prstGeom>
        </p:spPr>
      </p:pic>
      <p:sp>
        <p:nvSpPr>
          <p:cNvPr id="8" name="Subtitle 2"/>
          <p:cNvSpPr txBox="1">
            <a:spLocks/>
          </p:cNvSpPr>
          <p:nvPr/>
        </p:nvSpPr>
        <p:spPr>
          <a:xfrm>
            <a:off x="1676400" y="4267200"/>
            <a:ext cx="6400800" cy="808702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smtClean="0">
                <a:solidFill>
                  <a:schemeClr val="accent2"/>
                </a:solidFill>
              </a:rPr>
              <a:t>Kính mời Quý Đại biểu nhận tại bàn Lễ tân trước khi ra về</a:t>
            </a:r>
          </a:p>
          <a:p>
            <a:r>
              <a:rPr lang="en-US" b="1" smtClean="0">
                <a:solidFill>
                  <a:schemeClr val="accent2"/>
                </a:solidFill>
              </a:rPr>
              <a:t>(hoặc Phòng Tổ chức – Hành chính </a:t>
            </a:r>
            <a:r>
              <a:rPr lang="en-US" b="1" smtClean="0">
                <a:solidFill>
                  <a:schemeClr val="accent2"/>
                </a:solidFill>
              </a:rPr>
              <a:t> - Tổng hợp của </a:t>
            </a:r>
            <a:r>
              <a:rPr lang="en-US" b="1" smtClean="0">
                <a:solidFill>
                  <a:schemeClr val="accent2"/>
                </a:solidFill>
              </a:rPr>
              <a:t>trường)</a:t>
            </a:r>
          </a:p>
          <a:p>
            <a:r>
              <a:rPr lang="en-US" b="1" smtClean="0">
                <a:solidFill>
                  <a:schemeClr val="accent2"/>
                </a:solidFill>
              </a:rPr>
              <a:t>390 Hoàng Văn Thụ, Phường 4, Quận Tân Bình, TP. Hồ Chí Minh</a:t>
            </a:r>
          </a:p>
          <a:p>
            <a:endParaRPr lang="en-US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334000" y="2362200"/>
            <a:ext cx="30480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Lễ Kỷ niệm Ngày Nhà giáo </a:t>
            </a:r>
          </a:p>
          <a:p>
            <a:r>
              <a:rPr lang="en-US" sz="1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Việt Nam 20/11/2015 và</a:t>
            </a:r>
          </a:p>
          <a:p>
            <a:r>
              <a:rPr lang="en-US" sz="1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Khai giảng năm học 2015 - 2016</a:t>
            </a:r>
            <a:endParaRPr lang="en-US" sz="16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1371600"/>
            <a:ext cx="83820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154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309761"/>
            <a:ext cx="7162800" cy="387183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4674" y="2362200"/>
            <a:ext cx="3459726" cy="620640"/>
          </a:xfrm>
        </p:spPr>
        <p:txBody>
          <a:bodyPr>
            <a:normAutofit fontScale="90000"/>
          </a:bodyPr>
          <a:lstStyle/>
          <a:p>
            <a:r>
              <a:rPr lang="en-US" sz="2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CĐKT LÝ TỰ TRỌNG THÀNH PHỐ HỒ CHÍ MINH</a:t>
            </a:r>
            <a:endParaRPr lang="en-US" sz="20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3352800"/>
            <a:ext cx="6400800" cy="838200"/>
          </a:xfrm>
        </p:spPr>
        <p:txBody>
          <a:bodyPr>
            <a:normAutofit/>
          </a:bodyPr>
          <a:lstStyle/>
          <a:p>
            <a:r>
              <a:rPr lang="en-US" sz="360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PHIẾU NHẬN QUÀ TẶNG</a:t>
            </a:r>
            <a:endParaRPr lang="en-US" sz="360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295400"/>
            <a:ext cx="1066800" cy="1062649"/>
          </a:xfrm>
          <a:prstGeom prst="rect">
            <a:avLst/>
          </a:prstGeom>
        </p:spPr>
      </p:pic>
      <p:sp>
        <p:nvSpPr>
          <p:cNvPr id="8" name="Subtitle 2"/>
          <p:cNvSpPr txBox="1">
            <a:spLocks/>
          </p:cNvSpPr>
          <p:nvPr/>
        </p:nvSpPr>
        <p:spPr>
          <a:xfrm>
            <a:off x="1676400" y="4267200"/>
            <a:ext cx="6400800" cy="808702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smtClean="0">
                <a:solidFill>
                  <a:schemeClr val="accent2"/>
                </a:solidFill>
              </a:rPr>
              <a:t>Kính mời Quý Đại biểu nhận tại bàn Lễ tân trước khi ra về</a:t>
            </a:r>
          </a:p>
          <a:p>
            <a:r>
              <a:rPr lang="en-US" b="1" smtClean="0">
                <a:solidFill>
                  <a:schemeClr val="accent2"/>
                </a:solidFill>
              </a:rPr>
              <a:t>(hoặc Phòng Tổ chức – Hành chính </a:t>
            </a:r>
            <a:r>
              <a:rPr lang="en-US" b="1" smtClean="0">
                <a:solidFill>
                  <a:schemeClr val="accent2"/>
                </a:solidFill>
              </a:rPr>
              <a:t> - Tổng hợp của </a:t>
            </a:r>
            <a:r>
              <a:rPr lang="en-US" b="1" smtClean="0">
                <a:solidFill>
                  <a:schemeClr val="accent2"/>
                </a:solidFill>
              </a:rPr>
              <a:t>trường)</a:t>
            </a:r>
          </a:p>
          <a:p>
            <a:r>
              <a:rPr lang="en-US" b="1" smtClean="0">
                <a:solidFill>
                  <a:schemeClr val="accent2"/>
                </a:solidFill>
              </a:rPr>
              <a:t>390 Hoàng Văn Thụ, Phường 4, Quận Tân Bình, TP. Hồ Chí Minh</a:t>
            </a:r>
          </a:p>
          <a:p>
            <a:endParaRPr lang="en-US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334000" y="2362200"/>
            <a:ext cx="30480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Lễ Kỷ niệm Ngày Nhà giáo </a:t>
            </a:r>
          </a:p>
          <a:p>
            <a:r>
              <a:rPr lang="en-US" sz="1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Việt Nam 20/11/2015 và</a:t>
            </a:r>
          </a:p>
          <a:p>
            <a:r>
              <a:rPr lang="en-US" sz="1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Khai giảng năm học 2015 - 2016</a:t>
            </a:r>
            <a:endParaRPr lang="en-US" sz="16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1371600"/>
            <a:ext cx="83820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3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309761"/>
            <a:ext cx="7162800" cy="387183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4674" y="2362200"/>
            <a:ext cx="3459726" cy="620640"/>
          </a:xfrm>
        </p:spPr>
        <p:txBody>
          <a:bodyPr>
            <a:normAutofit fontScale="90000"/>
          </a:bodyPr>
          <a:lstStyle/>
          <a:p>
            <a:r>
              <a:rPr lang="en-US" sz="2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CĐKT LÝ TỰ TRỌNG THÀNH PHỐ HỒ CHÍ MINH</a:t>
            </a:r>
            <a:endParaRPr lang="en-US" sz="20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3352800"/>
            <a:ext cx="6400800" cy="838200"/>
          </a:xfrm>
        </p:spPr>
        <p:txBody>
          <a:bodyPr>
            <a:normAutofit/>
          </a:bodyPr>
          <a:lstStyle/>
          <a:p>
            <a:r>
              <a:rPr lang="en-US" sz="360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PHIẾU NHẬN QUÀ TẶNG</a:t>
            </a:r>
            <a:endParaRPr lang="en-US" sz="360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295400"/>
            <a:ext cx="1066800" cy="1062649"/>
          </a:xfrm>
          <a:prstGeom prst="rect">
            <a:avLst/>
          </a:prstGeom>
        </p:spPr>
      </p:pic>
      <p:sp>
        <p:nvSpPr>
          <p:cNvPr id="8" name="Subtitle 2"/>
          <p:cNvSpPr txBox="1">
            <a:spLocks/>
          </p:cNvSpPr>
          <p:nvPr/>
        </p:nvSpPr>
        <p:spPr>
          <a:xfrm>
            <a:off x="1676400" y="4267200"/>
            <a:ext cx="6400800" cy="808702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smtClean="0">
                <a:solidFill>
                  <a:schemeClr val="accent2"/>
                </a:solidFill>
              </a:rPr>
              <a:t>Kính mời Quý Đại biểu nhận tại bàn Lễ tân trước khi ra về</a:t>
            </a:r>
          </a:p>
          <a:p>
            <a:r>
              <a:rPr lang="en-US" b="1" smtClean="0">
                <a:solidFill>
                  <a:schemeClr val="accent2"/>
                </a:solidFill>
              </a:rPr>
              <a:t>(hoặc Phòng Tổ chức – Hành chính </a:t>
            </a:r>
            <a:r>
              <a:rPr lang="en-US" b="1" smtClean="0">
                <a:solidFill>
                  <a:schemeClr val="accent2"/>
                </a:solidFill>
              </a:rPr>
              <a:t> - Tổng hợp của </a:t>
            </a:r>
            <a:r>
              <a:rPr lang="en-US" b="1" smtClean="0">
                <a:solidFill>
                  <a:schemeClr val="accent2"/>
                </a:solidFill>
              </a:rPr>
              <a:t>trường)</a:t>
            </a:r>
          </a:p>
          <a:p>
            <a:r>
              <a:rPr lang="en-US" b="1" smtClean="0">
                <a:solidFill>
                  <a:schemeClr val="accent2"/>
                </a:solidFill>
              </a:rPr>
              <a:t>390 Hoàng Văn Thụ, Phường 4, Quận Tân Bình, TP. Hồ Chí Minh</a:t>
            </a:r>
          </a:p>
          <a:p>
            <a:endParaRPr lang="en-US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334000" y="2362200"/>
            <a:ext cx="30480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Lễ Kỷ niệm Ngày Nhà giáo </a:t>
            </a:r>
          </a:p>
          <a:p>
            <a:r>
              <a:rPr lang="en-US" sz="1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Việt Nam 20/11/2015 và</a:t>
            </a:r>
          </a:p>
          <a:p>
            <a:r>
              <a:rPr lang="en-US" sz="1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Khai giảng năm học 2015 - 2016</a:t>
            </a:r>
            <a:endParaRPr lang="en-US" sz="16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1371600"/>
            <a:ext cx="83820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76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304</Words>
  <Application>Microsoft Office PowerPoint</Application>
  <PresentationFormat>On-screen Show (4:3)</PresentationFormat>
  <Paragraphs>32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TRƯỜNG CĐKT LÝ TỰ TRỌNG THÀNH PHỐ HỒ CHÍ MINH</vt:lpstr>
      <vt:lpstr>TRƯỜNG CĐKT LÝ TỰ TRỌNG THÀNH PHỐ HỒ CHÍ MINH</vt:lpstr>
      <vt:lpstr>TRƯỜNG CĐKT LÝ TỰ TRỌNG THÀNH PHỐ HỒ CHÍ MINH</vt:lpstr>
      <vt:lpstr>TRƯỜNG CĐKT LÝ TỰ TRỌNG THÀNH PHỐ HỒ CHÍ MINH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CĐKT LÝ TU</dc:title>
  <dc:creator>Admin</dc:creator>
  <cp:lastModifiedBy>Admin</cp:lastModifiedBy>
  <cp:revision>13</cp:revision>
  <cp:lastPrinted>2015-11-17T03:44:55Z</cp:lastPrinted>
  <dcterms:created xsi:type="dcterms:W3CDTF">2015-11-17T00:19:25Z</dcterms:created>
  <dcterms:modified xsi:type="dcterms:W3CDTF">2015-11-17T03:45:25Z</dcterms:modified>
</cp:coreProperties>
</file>